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9"/>
  </p:notesMasterIdLst>
  <p:sldIdLst>
    <p:sldId id="256" r:id="rId2"/>
    <p:sldId id="279" r:id="rId3"/>
    <p:sldId id="324" r:id="rId4"/>
    <p:sldId id="325" r:id="rId5"/>
    <p:sldId id="326" r:id="rId6"/>
    <p:sldId id="327" r:id="rId7"/>
    <p:sldId id="32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A55B0-8104-4653-858C-3EFEAFF3D158}">
  <a:tblStyle styleId="{33DA55B0-8104-4653-858C-3EFEAFF3D1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B176AC-B6F2-4AD7-A394-34335BE61A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80b16ec38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80b16ec38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30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9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5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93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72BE-6690-D02E-C739-C91044B66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7961-C4F7-A20B-B68B-161B3C732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56C6-469D-A4BB-5A49-6B15A517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D796-7B6B-E4D1-600A-DC9086DE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E0E9-A8DA-72CB-D269-6B20BF17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182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D436-36F9-F8C1-8CEA-9ADC2C80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559D-5ED5-78E5-90A8-4C43F42F6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99135-FCBB-2819-C091-17B9C607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23D2-A799-F5A1-CFCC-A0C2B9A3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5F2BC-9DB0-4B8F-391D-01C5C72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38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B08D5-B9A2-254E-73FE-A7304A69E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60BED-8906-BF96-F5E3-CAEDB3E90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6C39-5F20-3F3D-0EB6-2B4AD07C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5CA8A-658B-27DB-81FE-3ADB6C7F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6BAB-2AE3-47C2-088F-861FD1F2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99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9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335D-CCCA-9DE0-3A59-B06F5C59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4D07-BFC8-9E47-A890-23926E65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FBB4-9002-5747-C40C-0A43A543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E2C8B-7B69-710B-AD5E-B8AC1D0B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5211-D063-2341-00AD-0604CD0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107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01A5-C379-8CDE-D3BB-62389B77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2A795-ADFA-5C59-B20B-D9A073E5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1A7C-ED93-033A-AA7D-972793D1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4F3C-4D3C-797E-686C-658EBF4D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C45C0-9001-DA5C-5B3D-FA33EB1B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05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DC39-3790-DB18-7454-7AFDD7B4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815C-7EED-9DC2-E08A-0AAD2FF02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59FB-9142-2C0A-BF34-6C4571B91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416EE-B1E3-BCBA-10F7-33FF9B64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EBCA8-292B-C2BF-3EA3-80E012BD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E5480-D0FF-85C9-6C0E-7E4054C0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89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EC32-BBE3-4810-B8B7-19D04CFB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8B136-F4AB-EB31-2C6A-E020DA07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FC1C1-D2C2-D6DC-79CC-EF79CBBD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7BBC6-919E-5EA5-9B46-96B6D8BBE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55811-974D-4467-7EFE-D707D607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6677E-9966-61AE-F58E-07716DDC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A445A-5A04-BCA2-4683-EB293C90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8CD2A-0B6A-5E92-BC21-DED82867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9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8E21-4A85-BA72-0B77-BF98C5C2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84B6D-83A4-A9AE-7552-B7CBEBC0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B981E-D94E-D424-7F1D-8277F1BA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7C3B1-A7AF-F982-4AE9-867031D0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9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DF9FF-E429-BB56-AC09-45FB529A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FB340-BB3F-D89D-3964-1A6A3A79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3BBB4-1E19-FF89-1707-E97FC676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BFD7-689F-4E5B-B4B0-19E9C380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FDA44-6ACF-8952-597A-460D1670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37AC9-12E2-26F7-42CB-2160CFAD6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6F72-DCAC-87BD-9689-08D19DC8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11ECE-1C82-84DF-766D-2FA42820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1F61A-B806-6500-A357-3438FB0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44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A832-1D74-4278-3930-786F038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15609-0A37-B99B-592E-4AA0549BC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2C73B-CBE8-27E8-2D23-2AFE0F296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EA52-60E0-18D1-ABA7-96CF745F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4D2A6-8734-5206-F68D-501A73F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69EB1-48FE-1BC7-8403-D22E1878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10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0C702-2B00-D135-5864-6248C2EF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196AF-FE2B-855A-059B-B877A1AED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8F8D-FC03-EFE8-C53B-EF0077A6D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EDF8-1290-4A2E-A01E-662B0773CA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CBBE-34A2-5E48-3370-91FA6F89F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7D98-8EBA-6472-42B4-57015D5CB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F4E2-9E39-47FE-ADA4-43AAF963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AD01E3-9F03-83CC-0AC1-F510F595F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51" y="2943518"/>
            <a:ext cx="841321" cy="1658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442A91-8BCA-3860-B3E7-84273DD6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720" y="3162993"/>
            <a:ext cx="646232" cy="1438781"/>
          </a:xfrm>
          <a:prstGeom prst="rect">
            <a:avLst/>
          </a:prstGeom>
        </p:spPr>
      </p:pic>
      <p:sp>
        <p:nvSpPr>
          <p:cNvPr id="821" name="Google Shape;821;p45"/>
          <p:cNvSpPr txBox="1">
            <a:spLocks noGrp="1"/>
          </p:cNvSpPr>
          <p:nvPr>
            <p:ph type="ctrTitle"/>
          </p:nvPr>
        </p:nvSpPr>
        <p:spPr>
          <a:xfrm rot="-229">
            <a:off x="510548" y="536662"/>
            <a:ext cx="7683043" cy="21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 b="1" dirty="0">
                <a:solidFill>
                  <a:schemeClr val="dk2"/>
                </a:solidFill>
                <a:latin typeface="Montserrat" panose="00000500000000000000" pitchFamily="2" charset="0"/>
              </a:rPr>
              <a:t>Pay Statements</a:t>
            </a:r>
            <a:endParaRPr b="1" dirty="0">
              <a:latin typeface="Montserrat" panose="00000500000000000000" pitchFamily="2" charset="0"/>
            </a:endParaRP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1"/>
          </p:nvPr>
        </p:nvSpPr>
        <p:spPr>
          <a:xfrm>
            <a:off x="571948" y="2270255"/>
            <a:ext cx="36114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Success Factors</a:t>
            </a:r>
            <a:endParaRPr sz="2000" dirty="0"/>
          </a:p>
        </p:txBody>
      </p:sp>
      <p:cxnSp>
        <p:nvCxnSpPr>
          <p:cNvPr id="823" name="Google Shape;823;p45"/>
          <p:cNvCxnSpPr/>
          <p:nvPr/>
        </p:nvCxnSpPr>
        <p:spPr>
          <a:xfrm>
            <a:off x="-6625" y="3076875"/>
            <a:ext cx="385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4" name="Google Shape;904;p45"/>
          <p:cNvCxnSpPr/>
          <p:nvPr/>
        </p:nvCxnSpPr>
        <p:spPr>
          <a:xfrm>
            <a:off x="5488175" y="4601775"/>
            <a:ext cx="295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05DEBBE-BE63-C306-1C07-05288B852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23" y="4014983"/>
            <a:ext cx="1419225" cy="1419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F5E49-A908-FA03-2F85-E13EDEE05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261" y="3004486"/>
            <a:ext cx="896190" cy="1597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52F4-3BF1-A2F4-ED47-5B28C6A3D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159" y="3589751"/>
            <a:ext cx="719390" cy="101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56E9B-65AF-3160-3E40-132CA6329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3305" y="3662909"/>
            <a:ext cx="780356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642A4-EE20-8EFB-E755-210134465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864" y="3428193"/>
            <a:ext cx="782387" cy="1173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04FCFD-E0E6-6420-548F-896C86EC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5" y="1237775"/>
            <a:ext cx="7511442" cy="3591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B9B8D-8BB3-FE96-1D91-BF5290AA7363}"/>
              </a:ext>
            </a:extLst>
          </p:cNvPr>
          <p:cNvSpPr/>
          <p:nvPr/>
        </p:nvSpPr>
        <p:spPr>
          <a:xfrm>
            <a:off x="871538" y="3571875"/>
            <a:ext cx="1278731" cy="6500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815587-F46E-8979-B626-AD934D0D6223}"/>
              </a:ext>
            </a:extLst>
          </p:cNvPr>
          <p:cNvCxnSpPr/>
          <p:nvPr/>
        </p:nvCxnSpPr>
        <p:spPr>
          <a:xfrm flipH="1" flipV="1">
            <a:off x="2257425" y="4125655"/>
            <a:ext cx="2464594" cy="22145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E67B1E-3E76-901D-A17C-71FFF9FFB7CE}"/>
              </a:ext>
            </a:extLst>
          </p:cNvPr>
          <p:cNvSpPr txBox="1"/>
          <p:nvPr/>
        </p:nvSpPr>
        <p:spPr>
          <a:xfrm>
            <a:off x="4809634" y="4193222"/>
            <a:ext cx="283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Click on Pay Statement tile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E0D914-703C-28E7-D49A-07BB820F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1427375"/>
            <a:ext cx="7415212" cy="2994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D5006B-AD6C-EEDC-4206-A8386BE31298}"/>
              </a:ext>
            </a:extLst>
          </p:cNvPr>
          <p:cNvSpPr/>
          <p:nvPr/>
        </p:nvSpPr>
        <p:spPr>
          <a:xfrm>
            <a:off x="2671763" y="1557338"/>
            <a:ext cx="907256" cy="2786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6D3DB-581D-5CC3-29C6-7130AA41754A}"/>
              </a:ext>
            </a:extLst>
          </p:cNvPr>
          <p:cNvSpPr/>
          <p:nvPr/>
        </p:nvSpPr>
        <p:spPr>
          <a:xfrm>
            <a:off x="6357938" y="2924677"/>
            <a:ext cx="878681" cy="24000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6A265-2EF0-8529-D5AA-8EF9147C419C}"/>
              </a:ext>
            </a:extLst>
          </p:cNvPr>
          <p:cNvSpPr/>
          <p:nvPr/>
        </p:nvSpPr>
        <p:spPr>
          <a:xfrm>
            <a:off x="978694" y="3900488"/>
            <a:ext cx="778669" cy="24288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37352-5A7B-8A4D-DCAB-11B6351A4A90}"/>
              </a:ext>
            </a:extLst>
          </p:cNvPr>
          <p:cNvSpPr/>
          <p:nvPr/>
        </p:nvSpPr>
        <p:spPr>
          <a:xfrm>
            <a:off x="2771777" y="2886075"/>
            <a:ext cx="392906" cy="27860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673887-EDB5-5617-55D7-9601FF0F7254}"/>
              </a:ext>
            </a:extLst>
          </p:cNvPr>
          <p:cNvCxnSpPr/>
          <p:nvPr/>
        </p:nvCxnSpPr>
        <p:spPr>
          <a:xfrm>
            <a:off x="6750844" y="3278981"/>
            <a:ext cx="0" cy="3857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879FED-69FD-8C39-9E37-49FEE3B94FAF}"/>
              </a:ext>
            </a:extLst>
          </p:cNvPr>
          <p:cNvCxnSpPr>
            <a:cxnSpLocks/>
          </p:cNvCxnSpPr>
          <p:nvPr/>
        </p:nvCxnSpPr>
        <p:spPr>
          <a:xfrm>
            <a:off x="3286125" y="3107531"/>
            <a:ext cx="67347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6107D5-A96F-4D39-4A48-49625C791BFC}"/>
              </a:ext>
            </a:extLst>
          </p:cNvPr>
          <p:cNvCxnSpPr>
            <a:cxnSpLocks/>
          </p:cNvCxnSpPr>
          <p:nvPr/>
        </p:nvCxnSpPr>
        <p:spPr>
          <a:xfrm>
            <a:off x="1893093" y="4050504"/>
            <a:ext cx="62865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590700-38E1-2259-3AB9-55B5B66299E6}"/>
              </a:ext>
            </a:extLst>
          </p:cNvPr>
          <p:cNvSpPr txBox="1"/>
          <p:nvPr/>
        </p:nvSpPr>
        <p:spPr>
          <a:xfrm>
            <a:off x="5750725" y="3812529"/>
            <a:ext cx="216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</a:rPr>
              <a:t>Click on “Pay Statement” to view pay statements.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2BC93-0AFC-8163-206F-961CEDAF6D68}"/>
              </a:ext>
            </a:extLst>
          </p:cNvPr>
          <p:cNvSpPr txBox="1"/>
          <p:nvPr/>
        </p:nvSpPr>
        <p:spPr>
          <a:xfrm>
            <a:off x="3843339" y="2841515"/>
            <a:ext cx="183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</a:rPr>
              <a:t>Click on “Show” to view your gross amount.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ED66A6-A46A-2128-F316-5CC1CB746077}"/>
              </a:ext>
            </a:extLst>
          </p:cNvPr>
          <p:cNvSpPr txBox="1"/>
          <p:nvPr/>
        </p:nvSpPr>
        <p:spPr>
          <a:xfrm>
            <a:off x="2411998" y="3739931"/>
            <a:ext cx="242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</a:rPr>
              <a:t>Click on “Show Figures” to view your most recent payment amount. </a:t>
            </a:r>
          </a:p>
        </p:txBody>
      </p:sp>
    </p:spTree>
    <p:extLst>
      <p:ext uri="{BB962C8B-B14F-4D97-AF65-F5344CB8AC3E}">
        <p14:creationId xmlns:p14="http://schemas.microsoft.com/office/powerpoint/2010/main" val="13935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71FFEB8-4100-0558-6DD0-EC8C5BD95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5" y="1177566"/>
            <a:ext cx="8960949" cy="38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96589C-38C3-CE08-A8B7-121C21655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36" y="1177566"/>
            <a:ext cx="8559319" cy="3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7440-8CDF-3179-C660-617459C05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3" y="1238078"/>
            <a:ext cx="8914139" cy="37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68"/>
          <p:cNvSpPr txBox="1">
            <a:spLocks noGrp="1"/>
          </p:cNvSpPr>
          <p:nvPr>
            <p:ph type="title"/>
          </p:nvPr>
        </p:nvSpPr>
        <p:spPr>
          <a:xfrm>
            <a:off x="100853" y="3171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Viewing Pay Statements </a:t>
            </a:r>
            <a:br>
              <a:rPr lang="en-US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047E3-E215-B510-99A9-22A8C41A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92" y="399656"/>
            <a:ext cx="395853" cy="707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ACBC-5901-999D-B6A6-21470406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83" y="687398"/>
            <a:ext cx="360908" cy="434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A17AE-A0F3-77A2-D78F-6D0ABEC3E1B4}"/>
              </a:ext>
            </a:extLst>
          </p:cNvPr>
          <p:cNvCxnSpPr/>
          <p:nvPr/>
        </p:nvCxnSpPr>
        <p:spPr>
          <a:xfrm>
            <a:off x="100853" y="1112619"/>
            <a:ext cx="88132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32C31EF-5A4E-64A8-F58B-CAFADABE1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7" y="1292290"/>
            <a:ext cx="8813286" cy="3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E9ECDD"/>
      </a:lt1>
      <a:dk2>
        <a:srgbClr val="004236"/>
      </a:dk2>
      <a:lt2>
        <a:srgbClr val="3E5550"/>
      </a:lt2>
      <a:accent1>
        <a:srgbClr val="415E45"/>
      </a:accent1>
      <a:accent2>
        <a:srgbClr val="678E72"/>
      </a:accent2>
      <a:accent3>
        <a:srgbClr val="AAB670"/>
      </a:accent3>
      <a:accent4>
        <a:srgbClr val="57805C"/>
      </a:accent4>
      <a:accent5>
        <a:srgbClr val="929A5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69</Words>
  <Application>Microsoft Office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Office Theme</vt:lpstr>
      <vt:lpstr>Pay Statements</vt:lpstr>
      <vt:lpstr>Viewing Pay Statements  </vt:lpstr>
      <vt:lpstr>Viewing Pay Statements  </vt:lpstr>
      <vt:lpstr>Viewing Pay Statements  </vt:lpstr>
      <vt:lpstr>Viewing Pay Statements  </vt:lpstr>
      <vt:lpstr>Viewing Pay Statements  </vt:lpstr>
      <vt:lpstr>Viewing Pay Statements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Changes</dc:title>
  <dc:creator>Kailee Leon</dc:creator>
  <cp:lastModifiedBy>Judy Conway</cp:lastModifiedBy>
  <cp:revision>20</cp:revision>
  <dcterms:modified xsi:type="dcterms:W3CDTF">2024-04-11T19:31:47Z</dcterms:modified>
</cp:coreProperties>
</file>